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4"/>
  </p:notesMasterIdLst>
  <p:handoutMasterIdLst>
    <p:handoutMasterId r:id="rId25"/>
  </p:handoutMasterIdLst>
  <p:sldIdLst>
    <p:sldId id="299" r:id="rId2"/>
    <p:sldId id="323" r:id="rId3"/>
    <p:sldId id="324" r:id="rId4"/>
    <p:sldId id="341" r:id="rId5"/>
    <p:sldId id="296" r:id="rId6"/>
    <p:sldId id="342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02" r:id="rId2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CC"/>
    <a:srgbClr val="FFE699"/>
    <a:srgbClr val="FFFF66"/>
    <a:srgbClr val="738B98"/>
    <a:srgbClr val="FFFF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>
      <p:cViewPr varScale="1">
        <p:scale>
          <a:sx n="106" d="100"/>
          <a:sy n="106" d="100"/>
        </p:scale>
        <p:origin x="168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>
            <a:extLst>
              <a:ext uri="{FF2B5EF4-FFF2-40B4-BE49-F238E27FC236}">
                <a16:creationId xmlns:a16="http://schemas.microsoft.com/office/drawing/2014/main" id="{638BBE7F-8071-4143-B4AB-F628C5F6C1B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8ECA279-2866-4815-A78C-BEFFDE9AB30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91C90D-5CA2-43B8-B5DF-2B69248E0F4E}" type="datetimeFigureOut">
              <a:rPr lang="en-US" smtClean="0"/>
              <a:t>14-Feb-18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1285ED77-B938-4690-980B-ACF8A62324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24B8ACB7-7D0A-401C-A525-5A8A20181A8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32DA2-67EB-49E6-967F-B4E92B9E4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0370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B34EC-7DB9-421F-8E62-9789ED711C37}" type="datetimeFigureOut">
              <a:rPr lang="en-US" smtClean="0"/>
              <a:t>14-Feb-18</a:t>
            </a:fld>
            <a:endParaRPr lang="en-US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34012-7CFB-480E-A264-41E8B0E3E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841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34012-7CFB-480E-A264-41E8B0E3E0A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094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34012-7CFB-480E-A264-41E8B0E3E0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898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34012-7CFB-480E-A264-41E8B0E3E0A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22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34012-7CFB-480E-A264-41E8B0E3E0A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320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4293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9145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519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6242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5529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7475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436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740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63396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95407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4116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4659E1B-0B37-4D7F-896C-9AD376AD8118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D3D7F-D212-49E5-8D4E-029D1016350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8420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B0C2231-2B30-4B9F-AB5C-4C26AC3792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4" b="99129" l="515" r="95540">
                        <a14:foregroundMark x1="686" y1="21429" x2="686" y2="21429"/>
                        <a14:foregroundMark x1="8405" y1="14983" x2="8405" y2="14983"/>
                        <a14:foregroundMark x1="17496" y1="8711" x2="17496" y2="8711"/>
                        <a14:foregroundMark x1="20755" y1="9233" x2="20755" y2="9233"/>
                        <a14:foregroundMark x1="22298" y1="17944" x2="22470" y2="18815"/>
                        <a14:foregroundMark x1="26072" y1="27875" x2="26072" y2="27875"/>
                        <a14:foregroundMark x1="26930" y1="34495" x2="26930" y2="38502"/>
                        <a14:foregroundMark x1="30703" y1="48258" x2="33448" y2="52265"/>
                        <a14:foregroundMark x1="43739" y1="59059" x2="44597" y2="59059"/>
                        <a14:foregroundMark x1="51458" y1="59930" x2="51973" y2="60279"/>
                        <a14:foregroundMark x1="41338" y1="28049" x2="35334" y2="38328"/>
                        <a14:foregroundMark x1="35334" y1="38328" x2="31218" y2="61672"/>
                        <a14:foregroundMark x1="31218" y1="61672" x2="32247" y2="72300"/>
                        <a14:foregroundMark x1="32247" y1="72300" x2="37393" y2="77178"/>
                        <a14:foregroundMark x1="74786" y1="23868" x2="49743" y2="18467"/>
                        <a14:foregroundMark x1="49743" y1="18467" x2="39966" y2="20557"/>
                        <a14:foregroundMark x1="39966" y1="20557" x2="21269" y2="34843"/>
                        <a14:foregroundMark x1="21269" y1="34843" x2="13894" y2="53659"/>
                        <a14:foregroundMark x1="13894" y1="53659" x2="19383" y2="70557"/>
                        <a14:foregroundMark x1="19383" y1="70557" x2="27444" y2="77352"/>
                        <a14:foregroundMark x1="27444" y1="77352" x2="42882" y2="83275"/>
                        <a14:foregroundMark x1="42882" y1="83275" x2="54202" y2="83449"/>
                        <a14:foregroundMark x1="54202" y1="83449" x2="63636" y2="72997"/>
                        <a14:foregroundMark x1="63636" y1="72997" x2="68782" y2="56098"/>
                        <a14:foregroundMark x1="68782" y1="56098" x2="69125" y2="46690"/>
                        <a14:foregroundMark x1="80789" y1="28920" x2="68611" y2="20732"/>
                        <a14:foregroundMark x1="68611" y1="20732" x2="43053" y2="17596"/>
                        <a14:foregroundMark x1="43053" y1="17596" x2="28473" y2="21951"/>
                        <a14:foregroundMark x1="28473" y1="21951" x2="19897" y2="29617"/>
                        <a14:foregroundMark x1="19897" y1="29617" x2="14237" y2="43902"/>
                        <a14:foregroundMark x1="14237" y1="43902" x2="13036" y2="56794"/>
                        <a14:foregroundMark x1="13036" y1="56794" x2="18182" y2="70035"/>
                        <a14:foregroundMark x1="18182" y1="70035" x2="29503" y2="79965"/>
                        <a14:foregroundMark x1="29503" y1="79965" x2="41852" y2="85192"/>
                        <a14:foregroundMark x1="41852" y1="85192" x2="52144" y2="85366"/>
                        <a14:foregroundMark x1="52144" y1="85366" x2="60206" y2="81359"/>
                        <a14:foregroundMark x1="60206" y1="81359" x2="69983" y2="66376"/>
                        <a14:foregroundMark x1="69983" y1="66376" x2="80961" y2="27700"/>
                        <a14:foregroundMark x1="65009" y1="28049" x2="34134" y2="43206"/>
                        <a14:foregroundMark x1="34134" y1="43206" x2="18868" y2="63240"/>
                        <a14:foregroundMark x1="18868" y1="63240" x2="21098" y2="72822"/>
                        <a14:foregroundMark x1="21098" y1="72822" x2="25729" y2="75261"/>
                        <a14:foregroundMark x1="70669" y1="35714" x2="49057" y2="71429"/>
                        <a14:foregroundMark x1="49057" y1="71429" x2="47856" y2="81010"/>
                        <a14:foregroundMark x1="47856" y1="81010" x2="47856" y2="81010"/>
                        <a14:foregroundMark x1="67067" y1="41986" x2="42024" y2="81010"/>
                        <a14:foregroundMark x1="42024" y1="81010" x2="39623" y2="91986"/>
                        <a14:foregroundMark x1="11835" y1="38153" x2="29846" y2="17596"/>
                        <a14:foregroundMark x1="12007" y1="25087" x2="34134" y2="8537"/>
                        <a14:foregroundMark x1="34134" y1="8537" x2="38422" y2="6620"/>
                        <a14:foregroundMark x1="14065" y1="23868" x2="37907" y2="7317"/>
                        <a14:foregroundMark x1="37907" y1="7317" x2="37907" y2="7317"/>
                        <a14:foregroundMark x1="17153" y1="23868" x2="51973" y2="9756"/>
                        <a14:foregroundMark x1="15952" y1="16028" x2="60892" y2="3136"/>
                        <a14:foregroundMark x1="28816" y1="5749" x2="57290" y2="3136"/>
                        <a14:foregroundMark x1="57290" y1="3136" x2="67238" y2="3310"/>
                        <a14:foregroundMark x1="67238" y1="3310" x2="74786" y2="9408"/>
                        <a14:foregroundMark x1="74786" y1="9408" x2="83877" y2="13240"/>
                        <a14:foregroundMark x1="83877" y1="13240" x2="90566" y2="19338"/>
                        <a14:foregroundMark x1="90566" y1="19338" x2="95712" y2="28223"/>
                        <a14:foregroundMark x1="95712" y1="28223" x2="82504" y2="94948"/>
                        <a14:foregroundMark x1="82504" y1="94948" x2="17839" y2="97561"/>
                        <a14:foregroundMark x1="17839" y1="97561" x2="5489" y2="21254"/>
                        <a14:foregroundMark x1="5489" y1="21254" x2="12864" y2="13240"/>
                        <a14:foregroundMark x1="12864" y1="13240" x2="21098" y2="8014"/>
                        <a14:foregroundMark x1="21098" y1="8014" x2="30189" y2="6794"/>
                        <a14:foregroundMark x1="30189" y1="6794" x2="31046" y2="5575"/>
                        <a14:foregroundMark x1="56432" y1="71777" x2="43739" y2="52439"/>
                        <a14:foregroundMark x1="55918" y1="46690" x2="36364" y2="62369"/>
                        <a14:foregroundMark x1="36364" y1="62369" x2="30017" y2="72300"/>
                        <a14:foregroundMark x1="43225" y1="44425" x2="36021" y2="71080"/>
                        <a14:foregroundMark x1="36021" y1="71080" x2="36192" y2="71254"/>
                        <a14:foregroundMark x1="40309" y1="50348" x2="35506" y2="75436"/>
                        <a14:foregroundMark x1="37564" y1="49652" x2="36364" y2="73171"/>
                        <a14:foregroundMark x1="47170" y1="45122" x2="55918" y2="54878"/>
                        <a14:foregroundMark x1="55918" y1="54878" x2="57976" y2="59233"/>
                        <a14:foregroundMark x1="61750" y1="59059" x2="63979" y2="73345"/>
                        <a14:foregroundMark x1="32075" y1="98084" x2="43225" y2="96864"/>
                        <a14:foregroundMark x1="41338" y1="97213" x2="56089" y2="97561"/>
                        <a14:foregroundMark x1="28988" y1="91463" x2="58834" y2="91463"/>
                        <a14:foregroundMark x1="30532" y1="90070" x2="61750" y2="90070"/>
                        <a14:foregroundMark x1="24014" y1="90767" x2="47170" y2="86760"/>
                        <a14:foregroundMark x1="19211" y1="89024" x2="33105" y2="83101"/>
                        <a14:foregroundMark x1="27273" y1="88850" x2="47170" y2="80488"/>
                        <a14:foregroundMark x1="47170" y1="80488" x2="47170" y2="80488"/>
                        <a14:foregroundMark x1="42367" y1="94077" x2="69468" y2="81882"/>
                        <a14:foregroundMark x1="69468" y1="81882" x2="69811" y2="81533"/>
                        <a14:foregroundMark x1="61921" y1="94948" x2="81132" y2="83624"/>
                        <a14:foregroundMark x1="64322" y1="96516" x2="79760" y2="86411"/>
                        <a14:foregroundMark x1="70669" y1="85192" x2="70326" y2="96341"/>
                        <a14:foregroundMark x1="56261" y1="92334" x2="43396" y2="97038"/>
                        <a14:foregroundMark x1="56775" y1="98258" x2="66209" y2="97561"/>
                        <a14:foregroundMark x1="66209" y1="97561" x2="84048" y2="98258"/>
                        <a14:foregroundMark x1="84048" y1="98258" x2="97942" y2="24042"/>
                        <a14:foregroundMark x1="97942" y1="24042" x2="83877" y2="11672"/>
                        <a14:foregroundMark x1="83877" y1="11672" x2="65352" y2="4530"/>
                        <a14:foregroundMark x1="65352" y1="4530" x2="42539" y2="2613"/>
                        <a14:foregroundMark x1="42539" y1="2613" x2="11492" y2="14460"/>
                        <a14:foregroundMark x1="11492" y1="14460" x2="4117" y2="19861"/>
                        <a14:foregroundMark x1="4117" y1="19861" x2="2401" y2="28746"/>
                        <a14:foregroundMark x1="2401" y1="28746" x2="11321" y2="86237"/>
                        <a14:foregroundMark x1="11321" y1="86237" x2="14923" y2="94251"/>
                        <a14:foregroundMark x1="14923" y1="94251" x2="22985" y2="99477"/>
                        <a14:foregroundMark x1="22985" y1="99477" x2="33962" y2="99477"/>
                        <a14:foregroundMark x1="33962" y1="99477" x2="46827" y2="96690"/>
                        <a14:foregroundMark x1="32075" y1="4007" x2="50772" y2="1394"/>
                        <a14:foregroundMark x1="50772" y1="1394" x2="58491" y2="3136"/>
                        <a14:foregroundMark x1="94854" y1="19861" x2="95540" y2="32578"/>
                        <a14:foregroundMark x1="61235" y1="48084" x2="40480" y2="66376"/>
                        <a14:foregroundMark x1="40480" y1="66376" x2="38079" y2="69861"/>
                        <a14:foregroundMark x1="45455" y1="63240" x2="37050" y2="804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14674" y="273759"/>
            <a:ext cx="3443288" cy="3390133"/>
          </a:xfrm>
          <a:prstGeom prst="rect">
            <a:avLst/>
          </a:prstGeom>
        </p:spPr>
      </p:pic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FB18FFBF-4E6C-440E-8F28-9F9ADCE65E16}"/>
              </a:ext>
            </a:extLst>
          </p:cNvPr>
          <p:cNvSpPr txBox="1"/>
          <p:nvPr/>
        </p:nvSpPr>
        <p:spPr>
          <a:xfrm>
            <a:off x="2324181" y="3802392"/>
            <a:ext cx="53671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ฝ่ายอำนวยการ 3</a:t>
            </a:r>
            <a:endParaRPr 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01883408-8177-4340-95F0-07B69E74EC80}"/>
              </a:ext>
            </a:extLst>
          </p:cNvPr>
          <p:cNvSpPr txBox="1"/>
          <p:nvPr/>
        </p:nvSpPr>
        <p:spPr>
          <a:xfrm>
            <a:off x="961988" y="5761440"/>
            <a:ext cx="78598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กองบังคับการอำนวยการตำรวจภูธรภาค 3</a:t>
            </a:r>
            <a:endParaRPr lang="en-US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F31E801B-13B5-42AB-B935-EF9415000792}"/>
              </a:ext>
            </a:extLst>
          </p:cNvPr>
          <p:cNvSpPr/>
          <p:nvPr/>
        </p:nvSpPr>
        <p:spPr>
          <a:xfrm>
            <a:off x="1008917" y="4976610"/>
            <a:ext cx="7765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 fontAlgn="ctr">
              <a:defRPr/>
            </a:pPr>
            <a:r>
              <a:rPr lang="th-TH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ผลการตรวจสอบการบันทึกกล้องโทรทัศน์วงจรปิด (</a:t>
            </a:r>
            <a:r>
              <a:rPr lang="en-US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CCTV) </a:t>
            </a:r>
            <a:br>
              <a:rPr lang="th-TH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th-TH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ในระบบ </a:t>
            </a:r>
            <a:r>
              <a:rPr lang="en-US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CRIMES</a:t>
            </a:r>
            <a:br>
              <a:rPr lang="en-US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th-TH" sz="24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72441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535BFFA6-D28E-4273-AB86-57AFEA914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44233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3C9B9A6C-37BF-48E1-9EBB-BCA6702DA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4233"/>
            <a:ext cx="9144000" cy="582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36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535BFFA6-D28E-4273-AB86-57AFEA914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44233"/>
          </a:xfrm>
          <a:prstGeom prst="rect">
            <a:avLst/>
          </a:prstGeom>
        </p:spPr>
      </p:pic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5E6DDDDB-582B-4665-BC3C-9A76C92CF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4233"/>
            <a:ext cx="9144000" cy="350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881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31C37447-476E-49F8-AD7D-EE1A0E446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02" y="2320"/>
            <a:ext cx="8964395" cy="685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9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38C21073-E3FB-49E0-A1AD-E1A73E94B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23" cy="793947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DAC2FBAF-7E79-4EC1-A29E-40046C428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778359"/>
            <a:ext cx="9143928" cy="466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345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6C3EB5E5-FEA6-49B8-B13A-66108286B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" y="0"/>
            <a:ext cx="9144000" cy="621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156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AF1FC2B6-0916-4CD7-A1B7-7E7A0B873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6319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F36E6B0D-CCA9-456F-B88C-BC85ED7B79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06319"/>
            <a:ext cx="9144000" cy="360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37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95CE27E0-9EFC-462D-9E2C-504A008B1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51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565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3435349F-DD95-418B-A02E-F7C559458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37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20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F3EE320A-B28E-4A6B-8681-0DB6D3274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24080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20DBB9A5-0F0B-4932-BDB8-8EE8DDECAD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07067"/>
            <a:ext cx="9144000" cy="397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016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357A9999-822D-414A-8A60-D8CBA5655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64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034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8765CA6F-CB35-4246-ABA2-5A583C47F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05" y="0"/>
            <a:ext cx="9022190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72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88390E9B-E1A6-4803-9325-1CC7095E0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49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1042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7405652B-107F-4189-ABE8-338C9AA8BB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" y="0"/>
            <a:ext cx="9144000" cy="737634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60BB935-894A-4B57-9004-34AB51C7E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7" y="737634"/>
            <a:ext cx="9144000" cy="491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953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63F34B35-F81F-4820-A98B-704A45527499}"/>
              </a:ext>
            </a:extLst>
          </p:cNvPr>
          <p:cNvSpPr txBox="1"/>
          <p:nvPr/>
        </p:nvSpPr>
        <p:spPr>
          <a:xfrm>
            <a:off x="1929289" y="1844824"/>
            <a:ext cx="52854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8800" b="1" dirty="0"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จบการนำเสนอ</a:t>
            </a:r>
            <a:endParaRPr lang="en-US" sz="8800" b="1" dirty="0"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ECD8A4F6-A204-484C-8540-590C7F701A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403628"/>
            <a:ext cx="3384376" cy="306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802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71D4DCCE-20C8-44F8-8FE3-16EEB7168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377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2A7210EC-B516-4446-A400-D2C517B7F5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34" y="116632"/>
            <a:ext cx="8806132" cy="679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12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1814A73B-0B90-479B-8FAE-E58CD2E97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572" y="0"/>
            <a:ext cx="919351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45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62ABD8D-D250-4C3B-9F0C-BE8A36A92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83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79AD8065-E681-4B2C-B5C9-2502262FB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51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067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93FEF9DB-1DFD-46E2-8DB3-F10D1A43C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1646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F1684845-43E1-42EB-99B9-719DA1447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61646"/>
            <a:ext cx="9144000" cy="417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94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86084B13-1438-4E7E-90D8-D73C5CFDB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55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14830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TM02900722[[fn=อิออนสำหรับห้องประชุม]]</Template>
  <TotalTime>1519</TotalTime>
  <Words>28</Words>
  <Application>Microsoft Office PowerPoint</Application>
  <PresentationFormat>นำเสนอทางหน้าจอ (4:3)</PresentationFormat>
  <Paragraphs>8</Paragraphs>
  <Slides>22</Slides>
  <Notes>4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22</vt:i4>
      </vt:variant>
    </vt:vector>
  </HeadingPairs>
  <TitlesOfParts>
    <vt:vector size="28" baseType="lpstr">
      <vt:lpstr>Angsana New</vt:lpstr>
      <vt:lpstr>Calibri</vt:lpstr>
      <vt:lpstr>Calibri Light</vt:lpstr>
      <vt:lpstr>Cordia New</vt:lpstr>
      <vt:lpstr>Wingdings 2</vt:lpstr>
      <vt:lpstr>HDOfficeLightV0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Ultimate</dc:creator>
  <cp:lastModifiedBy>admin</cp:lastModifiedBy>
  <cp:revision>123</cp:revision>
  <cp:lastPrinted>2018-02-12T06:21:28Z</cp:lastPrinted>
  <dcterms:created xsi:type="dcterms:W3CDTF">2017-11-10T08:37:59Z</dcterms:created>
  <dcterms:modified xsi:type="dcterms:W3CDTF">2018-02-14T06:09:21Z</dcterms:modified>
</cp:coreProperties>
</file>